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63" r:id="rId4"/>
    <p:sldId id="259" r:id="rId5"/>
    <p:sldId id="262" r:id="rId6"/>
    <p:sldId id="268" r:id="rId7"/>
    <p:sldId id="269" r:id="rId8"/>
    <p:sldId id="266" r:id="rId9"/>
    <p:sldId id="264" r:id="rId10"/>
    <p:sldId id="265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Style moyen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27" autoAdjust="0"/>
    <p:restoredTop sz="94660"/>
  </p:normalViewPr>
  <p:slideViewPr>
    <p:cSldViewPr snapToGrid="0">
      <p:cViewPr varScale="1">
        <p:scale>
          <a:sx n="63" d="100"/>
          <a:sy n="63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A656B0-8267-4D12-B74C-7F97E5AECF14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CBB21E-BA22-4A40-A644-E85C64FE58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6706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Bulduk</a:t>
            </a: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Bulduk</a:t>
            </a: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6601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Bulduk</a:t>
            </a: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96925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Bulduk</a:t>
            </a: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6461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Bulduk</a:t>
            </a: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1678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Bulduk</a:t>
            </a: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6248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Bulduk</a:t>
            </a: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2046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632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C41022-4073-161E-C22C-C89FAADD82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F901C52-DDF3-C800-FF20-D5933D39CC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19AFEE5-BECB-6C0F-606E-73B6F4B35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1740F6C-C314-9C92-E188-CD469F490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B144519-6A88-FB97-B6FD-92E692D23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886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0350F0-5273-4C07-67B8-480BA86FA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F816A98-17BE-6C59-57CB-5DA63664FE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C8A806-AED0-C0E1-EF5B-29A293C79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9D2E1D-4A91-ECB9-7BF9-80F0818C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5B0ED2-7232-BBE2-1AC9-5453217CA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1394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55F6617-144E-BD3C-6CF3-CCD1BD9C7B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29CE253-4FA3-82EB-A2C6-EA77595163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2B28035-25FD-5814-B8BA-91A51DC24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46025F-47B7-B89C-9689-6E2670D52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C366B3-4EE7-92C1-607C-49EE0FD51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0178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C30010-17ED-D535-4B9F-AF5EA3D36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88C5F20-2591-C041-7A81-FA98F9DE4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DFBB7B-3DF5-FEE9-DAED-92CCC97C3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433E70-3DA0-B69E-3951-701B72552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5698D6-344A-9E5C-1047-3C810ECB9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9407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D062EE-C2F5-DE53-16F9-F1D682E0C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405533F-B99A-F892-D015-FA24A82D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0C31270-9049-DAA9-D2C2-2276F84A0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BBDFE1-FBE6-D194-A3EC-E878ADE1D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7CE395-14D7-BA8F-41C4-CBEB7D75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8977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067ABD-1FC8-C5BF-F8A9-72FFE9A08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829B32-3D71-3358-CC40-69EAB6D859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40FA615-D2FB-E6CE-D043-F942D58B7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18245C8-3D59-E825-AF49-180866C0B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195A9C8-8CDB-B333-44CC-27E18C0D9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18BB676-A998-229D-B6D2-623593A8C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4655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7BF59E-8A8D-DD6B-1488-9324F4B8A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5D16898-8AEE-EED5-3CDA-86E0AFB60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5C60CF9-038D-05B0-CA68-0FB14D392E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D45A995-E21F-02DA-17F5-1C1A4C228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02658A0-D408-1FED-423E-E806F0DDFA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E1C3428-B6BB-6F48-A5B6-0BFFE98A0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0F138AE-119B-DE65-0A91-3710372D8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7AAC2C7-AAA5-384C-4C46-FE26235AD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6788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7C29F1-CEC5-4879-B885-15DE395D2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247F2F9-D723-28DC-E3E8-8371D3D84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5881634-4382-7E62-5E98-3AF088201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C986DC6-6D2D-C427-2007-A5535A8DC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946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1C6FA1A-871A-5E72-12A0-4C89CED93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1387D2-FBFD-3646-BDD4-194BBB6C8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44FE87D-6DE4-1F0D-7877-8142E89CA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8725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8424C-B56E-91B2-1415-0FAF1D358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4E755E-998F-B6D5-00A9-FAAAB489B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2151FB7-299F-4F24-289C-BADB40C704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CE1EFB-87C1-97C1-EA96-4A92DDB1B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A54F726-74E4-E04B-2610-82479AD9C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CC8BCFB-043A-7756-2AC9-0D63A743A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479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3DDFBF-AD92-F0AF-3F47-21719532F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A44F462-E972-5D09-48DB-DF0B031C2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D9E0CA3-BC0B-2A1F-D8A7-834FC8E8FF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81B79CF-1264-4FDC-43DE-28B8E3FE8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C232F0D-5105-1F55-BF18-48BE57BC6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87DFC22-8152-D672-74AD-422893C04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2601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BB44FE2-CE2C-DA28-0A6B-D0822F432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4924A9-D6CF-37BB-C459-B93208E44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69BE411-1325-D7A5-36F3-D0FA8B833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4F16E-4585-475D-9CC6-5410AFF7D1DD}" type="datetimeFigureOut">
              <a:rPr lang="fr-FR" smtClean="0"/>
              <a:t>13/02/2023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E41BAF-2D91-B896-42E6-98F0A62C1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742C77-DD16-E956-BCB2-528EEA610F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E0B60-667A-43C2-8A97-B30F5CBCF6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3989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712B3232-9E14-7D6D-3903-FEB4D1605C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21" b="10577"/>
          <a:stretch/>
        </p:blipFill>
        <p:spPr>
          <a:xfrm>
            <a:off x="0" y="0"/>
            <a:ext cx="12192000" cy="6898804"/>
          </a:xfrm>
          <a:prstGeom prst="rect">
            <a:avLst/>
          </a:prstGeom>
        </p:spPr>
      </p:pic>
      <p:sp>
        <p:nvSpPr>
          <p:cNvPr id="89" name="Google Shape;89;p1"/>
          <p:cNvSpPr txBox="1">
            <a:spLocks noGrp="1"/>
          </p:cNvSpPr>
          <p:nvPr>
            <p:ph type="sldNum" idx="12"/>
          </p:nvPr>
        </p:nvSpPr>
        <p:spPr>
          <a:xfrm>
            <a:off x="11526100" y="6138749"/>
            <a:ext cx="523660" cy="455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  <p:pic>
        <p:nvPicPr>
          <p:cNvPr id="91" name="Google Shape;91;p1" descr="hackrock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67112" y="5021003"/>
            <a:ext cx="1912318" cy="176391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/>
          <p:nvPr/>
        </p:nvSpPr>
        <p:spPr>
          <a:xfrm>
            <a:off x="-12700" y="-40804"/>
            <a:ext cx="8557260" cy="6939608"/>
          </a:xfrm>
          <a:prstGeom prst="rect">
            <a:avLst/>
          </a:prstGeom>
          <a:gradFill>
            <a:gsLst>
              <a:gs pos="0">
                <a:schemeClr val="dk1"/>
              </a:gs>
              <a:gs pos="79000">
                <a:srgbClr val="000000">
                  <a:alpha val="4196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3" name="Google Shape;93;p1"/>
          <p:cNvSpPr txBox="1">
            <a:spLocks noGrp="1"/>
          </p:cNvSpPr>
          <p:nvPr>
            <p:ph type="ctrTitle"/>
          </p:nvPr>
        </p:nvSpPr>
        <p:spPr>
          <a:xfrm>
            <a:off x="419100" y="2011680"/>
            <a:ext cx="7119620" cy="389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GB" sz="40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Visualisation –</a:t>
            </a:r>
            <a:br>
              <a:rPr lang="en-GB" sz="40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40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Bike rides in Chicago</a:t>
            </a:r>
            <a:br>
              <a:rPr lang="en-GB" sz="40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GB" sz="20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600" i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“Data Visualisation”</a:t>
            </a:r>
            <a:br>
              <a:rPr lang="en-GB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GB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600" i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February 14</a:t>
            </a:r>
            <a:r>
              <a:rPr lang="en-GB" sz="1600" i="1" baseline="300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GB" sz="1600" i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2023</a:t>
            </a:r>
            <a:br>
              <a:rPr lang="en-GB" sz="1600" i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GB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600" i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By Yen &amp; </a:t>
            </a:r>
            <a:r>
              <a:rPr lang="en-GB" sz="1600" i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Bulduk</a:t>
            </a:r>
            <a:br>
              <a:rPr lang="en-GB" sz="1600" i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GB" sz="1600" i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600" i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IronHack</a:t>
            </a:r>
            <a:r>
              <a:rPr lang="en-GB" sz="1600" i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Paris</a:t>
            </a:r>
            <a:br>
              <a:rPr lang="en-GB" sz="20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17893B3B-22F7-5071-1171-0385B0A8F8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21" b="10577"/>
          <a:stretch/>
        </p:blipFill>
        <p:spPr>
          <a:xfrm>
            <a:off x="0" y="0"/>
            <a:ext cx="12192000" cy="6898804"/>
          </a:xfrm>
          <a:prstGeom prst="rect">
            <a:avLst/>
          </a:prstGeom>
        </p:spPr>
      </p:pic>
      <p:sp>
        <p:nvSpPr>
          <p:cNvPr id="89" name="Google Shape;89;p1"/>
          <p:cNvSpPr txBox="1">
            <a:spLocks noGrp="1"/>
          </p:cNvSpPr>
          <p:nvPr>
            <p:ph type="sldNum" idx="12"/>
          </p:nvPr>
        </p:nvSpPr>
        <p:spPr>
          <a:xfrm>
            <a:off x="11526100" y="6138749"/>
            <a:ext cx="523660" cy="455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  <p:sp>
        <p:nvSpPr>
          <p:cNvPr id="92" name="Google Shape;92;p1"/>
          <p:cNvSpPr/>
          <p:nvPr/>
        </p:nvSpPr>
        <p:spPr>
          <a:xfrm>
            <a:off x="-12700" y="-40804"/>
            <a:ext cx="6985858" cy="6939608"/>
          </a:xfrm>
          <a:prstGeom prst="rect">
            <a:avLst/>
          </a:prstGeom>
          <a:gradFill>
            <a:gsLst>
              <a:gs pos="0">
                <a:schemeClr val="dk1"/>
              </a:gs>
              <a:gs pos="79000">
                <a:srgbClr val="000000">
                  <a:alpha val="4196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3" name="Google Shape;93;p1"/>
          <p:cNvSpPr txBox="1">
            <a:spLocks noGrp="1"/>
          </p:cNvSpPr>
          <p:nvPr>
            <p:ph type="ctrTitle"/>
          </p:nvPr>
        </p:nvSpPr>
        <p:spPr>
          <a:xfrm>
            <a:off x="419100" y="2011680"/>
            <a:ext cx="7119620" cy="389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GB" sz="40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 !</a:t>
            </a:r>
            <a:endParaRPr sz="20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966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190500" y="127000"/>
            <a:ext cx="10513359" cy="125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GB" sz="2800" b="1" dirty="0">
                <a:latin typeface="Arial"/>
                <a:ea typeface="Arial"/>
                <a:cs typeface="Arial"/>
                <a:sym typeface="Arial"/>
              </a:rPr>
              <a:t>Dataset &amp; Variables </a:t>
            </a:r>
            <a:endParaRPr sz="2800" i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"/>
          <p:cNvSpPr txBox="1">
            <a:spLocks noGrp="1"/>
          </p:cNvSpPr>
          <p:nvPr>
            <p:ph type="body" idx="1"/>
          </p:nvPr>
        </p:nvSpPr>
        <p:spPr>
          <a:xfrm>
            <a:off x="279399" y="1384300"/>
            <a:ext cx="4607561" cy="48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  <a:buNone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Bike rides from Chicago, from August 2021 to July 2022: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  <a:buNone/>
            </a:pPr>
            <a:endParaRPr lang="en-GB" sz="18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3,2M+ entries, variables: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Bike type (Electric, Classic, Docked)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Date &amp; Time of ride start / ride end =&gt; To which is extracted Year, Month, Hour, Minute 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Station name &amp; id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Starting latitude &amp; longitude / Ending latitude &amp; longitude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Membership (Member or Casual user)</a:t>
            </a:r>
          </a:p>
        </p:txBody>
      </p:sp>
      <p:sp>
        <p:nvSpPr>
          <p:cNvPr id="117" name="Google Shape;117;p3"/>
          <p:cNvSpPr txBox="1">
            <a:spLocks noGrp="1"/>
          </p:cNvSpPr>
          <p:nvPr>
            <p:ph type="sldNum" idx="12"/>
          </p:nvPr>
        </p:nvSpPr>
        <p:spPr>
          <a:xfrm>
            <a:off x="11537431" y="6551475"/>
            <a:ext cx="5009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6CFE5E8-7159-E06C-A9A1-B986296FB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6960" y="2339841"/>
            <a:ext cx="7158019" cy="21783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190500" y="127000"/>
            <a:ext cx="11638948" cy="125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GB" sz="2800" b="1" dirty="0">
                <a:latin typeface="Arial"/>
                <a:ea typeface="Arial"/>
                <a:cs typeface="Arial"/>
                <a:sym typeface="Arial"/>
              </a:rPr>
              <a:t>Challenges</a:t>
            </a:r>
            <a:endParaRPr sz="2800" i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"/>
          <p:cNvSpPr txBox="1">
            <a:spLocks noGrp="1"/>
          </p:cNvSpPr>
          <p:nvPr>
            <p:ph type="body" idx="1"/>
          </p:nvPr>
        </p:nvSpPr>
        <p:spPr>
          <a:xfrm>
            <a:off x="279399" y="1384301"/>
            <a:ext cx="11258032" cy="48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Find variable to analysis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Only one continuous variable : ride length. Limits the usage of 3D scatter plot for instance.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Size of data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3.2M+ entries, 800 Mo csv file, which makes some codes’ execution long (up to 5 minutes)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Times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Coding complex charts takes long time</a:t>
            </a:r>
          </a:p>
        </p:txBody>
      </p:sp>
      <p:sp>
        <p:nvSpPr>
          <p:cNvPr id="117" name="Google Shape;117;p3"/>
          <p:cNvSpPr txBox="1">
            <a:spLocks noGrp="1"/>
          </p:cNvSpPr>
          <p:nvPr>
            <p:ph type="sldNum" idx="12"/>
          </p:nvPr>
        </p:nvSpPr>
        <p:spPr>
          <a:xfrm>
            <a:off x="11537431" y="6551475"/>
            <a:ext cx="5009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3745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190500" y="127000"/>
            <a:ext cx="10513359" cy="125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GB" sz="2800" b="1" dirty="0">
                <a:latin typeface="Arial"/>
                <a:ea typeface="Arial"/>
                <a:cs typeface="Arial"/>
                <a:sym typeface="Arial"/>
              </a:rPr>
              <a:t>Process </a:t>
            </a:r>
            <a:endParaRPr sz="2800" i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"/>
          <p:cNvSpPr txBox="1">
            <a:spLocks noGrp="1"/>
          </p:cNvSpPr>
          <p:nvPr>
            <p:ph type="body" idx="1"/>
          </p:nvPr>
        </p:nvSpPr>
        <p:spPr>
          <a:xfrm>
            <a:off x="279399" y="1384300"/>
            <a:ext cx="10866655" cy="48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indent="-45720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  <a:buAutoNum type="arabicPeriod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Exploring data (</a:t>
            </a:r>
            <a:r>
              <a:rPr lang="en-GB" sz="2400" dirty="0" err="1">
                <a:latin typeface="Arial" panose="020B0604020202020204" pitchFamily="34" charset="0"/>
                <a:cs typeface="Arial" panose="020B0604020202020204" pitchFamily="34" charset="0"/>
              </a:rPr>
              <a:t>value_counts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, unique value, etc.), to see every possible split of analysis that can be interesting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  <a:buAutoNum type="arabicPeriod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Plan the chart 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  <a:buAutoNum type="arabicPeriod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Making the codes, adjusting the charts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  <a:buAutoNum type="arabicPeriod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Choosing the most insightful ones to present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  <a:buAutoNum type="arabicPeriod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Google Shape;117;p3"/>
          <p:cNvSpPr txBox="1">
            <a:spLocks noGrp="1"/>
          </p:cNvSpPr>
          <p:nvPr>
            <p:ph type="sldNum" idx="12"/>
          </p:nvPr>
        </p:nvSpPr>
        <p:spPr>
          <a:xfrm>
            <a:off x="11537431" y="6551475"/>
            <a:ext cx="5009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9646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Picture 12">
            <a:extLst>
              <a:ext uri="{FF2B5EF4-FFF2-40B4-BE49-F238E27FC236}">
                <a16:creationId xmlns:a16="http://schemas.microsoft.com/office/drawing/2014/main" id="{E3D56CB3-025D-4620-B58F-09BBD5E2DC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717759" y="1384301"/>
            <a:ext cx="3327257" cy="3584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19A4362-A2A1-FF1F-2CAA-2634D4458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081" y="1384301"/>
            <a:ext cx="4246160" cy="3216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190500" y="127000"/>
            <a:ext cx="10513359" cy="125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Some graphics generated</a:t>
            </a:r>
          </a:p>
        </p:txBody>
      </p:sp>
      <p:sp>
        <p:nvSpPr>
          <p:cNvPr id="117" name="Google Shape;117;p3"/>
          <p:cNvSpPr txBox="1">
            <a:spLocks noGrp="1"/>
          </p:cNvSpPr>
          <p:nvPr>
            <p:ph type="sldNum" idx="12"/>
          </p:nvPr>
        </p:nvSpPr>
        <p:spPr>
          <a:xfrm>
            <a:off x="11537431" y="6551475"/>
            <a:ext cx="5009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17083C2-514B-5977-5BE1-1E303A8F0061}"/>
              </a:ext>
            </a:extLst>
          </p:cNvPr>
          <p:cNvSpPr txBox="1"/>
          <p:nvPr/>
        </p:nvSpPr>
        <p:spPr>
          <a:xfrm>
            <a:off x="1026161" y="5039325"/>
            <a:ext cx="4093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i="1">
                <a:latin typeface="Arial"/>
                <a:ea typeface="Arial"/>
                <a:cs typeface="Arial"/>
                <a:sym typeface="Arial"/>
              </a:rPr>
              <a:t>This shows total corrolation between number of rides and temperatures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F25FB85-13F5-BBA1-503A-149CAF89F621}"/>
              </a:ext>
            </a:extLst>
          </p:cNvPr>
          <p:cNvSpPr txBox="1"/>
          <p:nvPr/>
        </p:nvSpPr>
        <p:spPr>
          <a:xfrm>
            <a:off x="6228081" y="4991066"/>
            <a:ext cx="44037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i="1" dirty="0">
                <a:latin typeface="Arial"/>
                <a:ea typeface="Arial"/>
                <a:cs typeface="Arial"/>
                <a:sym typeface="Arial"/>
              </a:rPr>
              <a:t>This shows that people are more likely to use the bike at the end of the day (coming back home from work)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D37FEE8-E269-ABF3-4D63-1948641CBF74}"/>
              </a:ext>
            </a:extLst>
          </p:cNvPr>
          <p:cNvSpPr txBox="1"/>
          <p:nvPr/>
        </p:nvSpPr>
        <p:spPr>
          <a:xfrm>
            <a:off x="2281266" y="6067113"/>
            <a:ext cx="88224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i="1" dirty="0">
                <a:latin typeface="Arial"/>
                <a:ea typeface="Arial"/>
                <a:cs typeface="Arial"/>
                <a:sym typeface="Arial"/>
              </a:rPr>
              <a:t>All those graphics can be used to adapt services, communications, etc.</a:t>
            </a:r>
          </a:p>
        </p:txBody>
      </p:sp>
    </p:spTree>
    <p:extLst>
      <p:ext uri="{BB962C8B-B14F-4D97-AF65-F5344CB8AC3E}">
        <p14:creationId xmlns:p14="http://schemas.microsoft.com/office/powerpoint/2010/main" val="1135884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43D37B8-AC1D-8406-E109-592DEBF451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15" y="1187450"/>
            <a:ext cx="5046345" cy="3488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190500" y="127000"/>
            <a:ext cx="10513359" cy="125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Some graphics generated</a:t>
            </a:r>
          </a:p>
        </p:txBody>
      </p:sp>
      <p:sp>
        <p:nvSpPr>
          <p:cNvPr id="117" name="Google Shape;117;p3"/>
          <p:cNvSpPr txBox="1">
            <a:spLocks noGrp="1"/>
          </p:cNvSpPr>
          <p:nvPr>
            <p:ph type="sldNum" idx="12"/>
          </p:nvPr>
        </p:nvSpPr>
        <p:spPr>
          <a:xfrm>
            <a:off x="11537431" y="6551475"/>
            <a:ext cx="5009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D37FEE8-E269-ABF3-4D63-1948641CBF74}"/>
              </a:ext>
            </a:extLst>
          </p:cNvPr>
          <p:cNvSpPr txBox="1"/>
          <p:nvPr/>
        </p:nvSpPr>
        <p:spPr>
          <a:xfrm>
            <a:off x="3480146" y="6283975"/>
            <a:ext cx="88224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i="1" dirty="0">
                <a:latin typeface="Arial"/>
                <a:ea typeface="Arial"/>
                <a:cs typeface="Arial"/>
                <a:sym typeface="Arial"/>
              </a:rPr>
              <a:t>All those graphics can be used to adapt services, communications, etc.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B2B18FC-AC69-899E-6139-D42A4C28E0EA}"/>
              </a:ext>
            </a:extLst>
          </p:cNvPr>
          <p:cNvSpPr txBox="1"/>
          <p:nvPr/>
        </p:nvSpPr>
        <p:spPr>
          <a:xfrm>
            <a:off x="1232264" y="5241263"/>
            <a:ext cx="41394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i="1" dirty="0">
                <a:latin typeface="Arial"/>
                <a:ea typeface="Arial"/>
                <a:cs typeface="Arial"/>
                <a:sym typeface="Arial"/>
              </a:rPr>
              <a:t>Casual members represents almost half of the users in summer (tourist?), but less than 1/3 during fall </a:t>
            </a:r>
            <a:r>
              <a:rPr lang="en-US" sz="1600" i="1">
                <a:latin typeface="Arial"/>
                <a:ea typeface="Arial"/>
                <a:cs typeface="Arial"/>
                <a:sym typeface="Arial"/>
              </a:rPr>
              <a:t>&amp; winter</a:t>
            </a:r>
            <a:endParaRPr lang="en-US" sz="1600" i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1133B37-C1B6-A31B-2BD3-0A8AFF847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0880" y="1181079"/>
            <a:ext cx="4763868" cy="338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8">
            <a:extLst>
              <a:ext uri="{FF2B5EF4-FFF2-40B4-BE49-F238E27FC236}">
                <a16:creationId xmlns:a16="http://schemas.microsoft.com/office/drawing/2014/main" id="{DAA2FD9A-9AE0-9D96-4288-3542DA7064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5" t="73302"/>
          <a:stretch/>
        </p:blipFill>
        <p:spPr bwMode="auto">
          <a:xfrm>
            <a:off x="680720" y="3733034"/>
            <a:ext cx="5242559" cy="151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9663C8E6-E0BA-07B5-88CE-47F00ACDBAD9}"/>
              </a:ext>
            </a:extLst>
          </p:cNvPr>
          <p:cNvSpPr txBox="1"/>
          <p:nvPr/>
        </p:nvSpPr>
        <p:spPr>
          <a:xfrm>
            <a:off x="7040880" y="5200230"/>
            <a:ext cx="47638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i="1" dirty="0">
                <a:latin typeface="Arial"/>
                <a:ea typeface="Arial"/>
                <a:cs typeface="Arial"/>
                <a:sym typeface="Arial"/>
              </a:rPr>
              <a:t>Electric and Classic tends to be used for shorter time (less than 10 minutes, mean ≈ 10) </a:t>
            </a:r>
          </a:p>
          <a:p>
            <a:pPr algn="ctr"/>
            <a:r>
              <a:rPr lang="en-US" sz="1600" i="1" dirty="0">
                <a:latin typeface="Arial"/>
                <a:ea typeface="Arial"/>
                <a:cs typeface="Arial"/>
                <a:sym typeface="Arial"/>
              </a:rPr>
              <a:t>Docked bike are used for longer time</a:t>
            </a:r>
          </a:p>
        </p:txBody>
      </p:sp>
    </p:spTree>
    <p:extLst>
      <p:ext uri="{BB962C8B-B14F-4D97-AF65-F5344CB8AC3E}">
        <p14:creationId xmlns:p14="http://schemas.microsoft.com/office/powerpoint/2010/main" val="1654466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4;p3">
            <a:extLst>
              <a:ext uri="{FF2B5EF4-FFF2-40B4-BE49-F238E27FC236}">
                <a16:creationId xmlns:a16="http://schemas.microsoft.com/office/drawing/2014/main" id="{D80E10C2-8CC0-DC47-5D55-5569644A97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500" y="127000"/>
            <a:ext cx="10513359" cy="125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Others graphics…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91A0D96-1AB0-DBE9-0DF2-2517EC63E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808" y="1098407"/>
            <a:ext cx="2364368" cy="2280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8403A3B-6AB5-0064-0F91-984557757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6927" y="1048735"/>
            <a:ext cx="2199858" cy="220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532F0AE-2A45-8334-1C77-DB69FD4CC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044" y="1098407"/>
            <a:ext cx="2767868" cy="220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26E7349-FE40-E7CC-070C-A3B1CDCC0A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070" y="4050555"/>
            <a:ext cx="2876318" cy="2186195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D4A4058B-7E12-C94B-AD3E-FAD1BA2F1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9919" y="4050555"/>
            <a:ext cx="3943761" cy="2124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4393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190500" y="127000"/>
            <a:ext cx="10513359" cy="125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Focus on the heatmap generation</a:t>
            </a:r>
          </a:p>
        </p:txBody>
      </p:sp>
      <p:sp>
        <p:nvSpPr>
          <p:cNvPr id="117" name="Google Shape;117;p3"/>
          <p:cNvSpPr txBox="1">
            <a:spLocks noGrp="1"/>
          </p:cNvSpPr>
          <p:nvPr>
            <p:ph type="sldNum" idx="12"/>
          </p:nvPr>
        </p:nvSpPr>
        <p:spPr>
          <a:xfrm>
            <a:off x="11537431" y="6551475"/>
            <a:ext cx="5009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583A9EC-FBAC-03FC-5A57-430FD6AF6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861" y="1943101"/>
            <a:ext cx="10566673" cy="4193539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BC35238-1DF4-046F-BE45-15A596DD4549}"/>
              </a:ext>
            </a:extLst>
          </p:cNvPr>
          <p:cNvSpPr txBox="1"/>
          <p:nvPr/>
        </p:nvSpPr>
        <p:spPr>
          <a:xfrm>
            <a:off x="2566130" y="1573769"/>
            <a:ext cx="7939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latin typeface="Arial"/>
                <a:ea typeface="Arial"/>
                <a:cs typeface="Arial"/>
                <a:sym typeface="Arial"/>
              </a:rPr>
              <a:t>Heatmap of the starting point of docked bikes ride on the 4</a:t>
            </a:r>
            <a:r>
              <a:rPr lang="en-US" i="1" baseline="30000" dirty="0"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i="1" dirty="0">
                <a:latin typeface="Arial"/>
                <a:ea typeface="Arial"/>
                <a:cs typeface="Arial"/>
                <a:sym typeface="Arial"/>
              </a:rPr>
              <a:t> of July</a:t>
            </a:r>
          </a:p>
        </p:txBody>
      </p:sp>
    </p:spTree>
    <p:extLst>
      <p:ext uri="{BB962C8B-B14F-4D97-AF65-F5344CB8AC3E}">
        <p14:creationId xmlns:p14="http://schemas.microsoft.com/office/powerpoint/2010/main" val="2543050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190500" y="127000"/>
            <a:ext cx="8809121" cy="125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GB" sz="2800" b="1" dirty="0">
                <a:latin typeface="Arial"/>
                <a:ea typeface="Arial"/>
                <a:cs typeface="Arial"/>
                <a:sym typeface="Arial"/>
              </a:rPr>
              <a:t>Further improvements</a:t>
            </a:r>
            <a:endParaRPr sz="2800" i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"/>
          <p:cNvSpPr txBox="1">
            <a:spLocks noGrp="1"/>
          </p:cNvSpPr>
          <p:nvPr>
            <p:ph type="body" idx="1"/>
          </p:nvPr>
        </p:nvSpPr>
        <p:spPr>
          <a:xfrm>
            <a:off x="279399" y="1384300"/>
            <a:ext cx="10662921" cy="48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Harmonisation of colours, labels name</a:t>
            </a:r>
          </a:p>
        </p:txBody>
      </p:sp>
      <p:sp>
        <p:nvSpPr>
          <p:cNvPr id="117" name="Google Shape;117;p3"/>
          <p:cNvSpPr txBox="1">
            <a:spLocks noGrp="1"/>
          </p:cNvSpPr>
          <p:nvPr>
            <p:ph type="sldNum" idx="12"/>
          </p:nvPr>
        </p:nvSpPr>
        <p:spPr>
          <a:xfrm>
            <a:off x="11537431" y="6551475"/>
            <a:ext cx="50099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3203424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363</Words>
  <Application>Microsoft Office PowerPoint</Application>
  <PresentationFormat>Grand écran</PresentationFormat>
  <Paragraphs>55</Paragraphs>
  <Slides>10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Avenir</vt:lpstr>
      <vt:lpstr>Calibri</vt:lpstr>
      <vt:lpstr>Calibri Light</vt:lpstr>
      <vt:lpstr>Thème Office</vt:lpstr>
      <vt:lpstr>Data Visualisation – Bike rides in Chicago  “Data Visualisation”  February 14th, 2023  By Yen &amp; Bulduk  IronHack Paris </vt:lpstr>
      <vt:lpstr>Dataset &amp; Variables </vt:lpstr>
      <vt:lpstr>Challenges</vt:lpstr>
      <vt:lpstr>Process </vt:lpstr>
      <vt:lpstr>Some graphics generated</vt:lpstr>
      <vt:lpstr>Some graphics generated</vt:lpstr>
      <vt:lpstr>Others graphics…</vt:lpstr>
      <vt:lpstr>Focus on the heatmap generation</vt:lpstr>
      <vt:lpstr>Further improvements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Cleaning – Sea pollution in Queensland  “Data Preparation”  February 7th, 2023  By Yunke &amp; Bulduk  IronHack Paris </dc:title>
  <dc:creator>bulduk.eker@gmail.com</dc:creator>
  <cp:lastModifiedBy>bulduk.eker@gmail.com</cp:lastModifiedBy>
  <cp:revision>9</cp:revision>
  <dcterms:created xsi:type="dcterms:W3CDTF">2023-02-06T15:28:02Z</dcterms:created>
  <dcterms:modified xsi:type="dcterms:W3CDTF">2023-02-13T21:37:23Z</dcterms:modified>
</cp:coreProperties>
</file>

<file path=docProps/thumbnail.jpeg>
</file>